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75" r:id="rId1"/>
  </p:sldMasterIdLst>
  <p:notesMasterIdLst>
    <p:notesMasterId r:id="rId16"/>
  </p:notesMasterIdLst>
  <p:sldIdLst>
    <p:sldId id="280" r:id="rId2"/>
    <p:sldId id="281" r:id="rId3"/>
    <p:sldId id="282" r:id="rId4"/>
    <p:sldId id="283" r:id="rId5"/>
    <p:sldId id="284" r:id="rId6"/>
    <p:sldId id="285" r:id="rId7"/>
    <p:sldId id="286" r:id="rId8"/>
    <p:sldId id="287" r:id="rId9"/>
    <p:sldId id="288" r:id="rId10"/>
    <p:sldId id="289" r:id="rId11"/>
    <p:sldId id="290" r:id="rId12"/>
    <p:sldId id="291" r:id="rId13"/>
    <p:sldId id="292" r:id="rId14"/>
    <p:sldId id="293" r:id="rId15"/>
  </p:sldIdLst>
  <p:sldSz cx="9144000" cy="5143500" type="screen16x9"/>
  <p:notesSz cx="6858000" cy="9144000"/>
  <p:embeddedFontLst>
    <p:embeddedFont>
      <p:font typeface="Roboto" panose="02000000000000000000" pitchFamily="2" charset="0"/>
      <p:regular r:id="rId17"/>
      <p:bold r:id="rId18"/>
      <p:italic r:id="rId19"/>
      <p:boldItalic r:id="rId20"/>
    </p:embeddedFont>
    <p:embeddedFont>
      <p:font typeface="Roboto Slab Light" panose="020F0302020204030204" pitchFamily="34" charset="0"/>
      <p:regular r:id="rId21"/>
      <p:bold r:id="rId22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94"/>
  </p:normalViewPr>
  <p:slideViewPr>
    <p:cSldViewPr snapToGrid="0">
      <p:cViewPr varScale="1">
        <p:scale>
          <a:sx n="161" d="100"/>
          <a:sy n="161" d="100"/>
        </p:scale>
        <p:origin x="784" y="20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2.fntdata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font" Target="fonts/font5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1.fntdata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font" Target="fonts/font4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font" Target="fonts/font3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6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Page Light">
  <p:cSld name="TITLE_4"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8128803" y="-9"/>
            <a:ext cx="1015200" cy="1015200"/>
          </a:xfrm>
          <a:prstGeom prst="rect">
            <a:avLst/>
          </a:prstGeom>
          <a:solidFill>
            <a:srgbClr val="F6F7F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" name="Google Shape;11;p2"/>
          <p:cNvSpPr/>
          <p:nvPr/>
        </p:nvSpPr>
        <p:spPr>
          <a:xfrm>
            <a:off x="8128828" y="1791"/>
            <a:ext cx="1015200" cy="1015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" name="Google Shape;12;p2"/>
          <p:cNvSpPr/>
          <p:nvPr/>
        </p:nvSpPr>
        <p:spPr>
          <a:xfrm rot="10800000">
            <a:off x="8127625" y="2030450"/>
            <a:ext cx="1017600" cy="1017600"/>
          </a:xfrm>
          <a:prstGeom prst="rtTriangle">
            <a:avLst/>
          </a:pr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" name="Google Shape;13;p2"/>
          <p:cNvSpPr/>
          <p:nvPr/>
        </p:nvSpPr>
        <p:spPr>
          <a:xfrm>
            <a:off x="7605025" y="600"/>
            <a:ext cx="1014000" cy="10140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" name="Google Shape;14;p2"/>
          <p:cNvSpPr/>
          <p:nvPr/>
        </p:nvSpPr>
        <p:spPr>
          <a:xfrm>
            <a:off x="8128803" y="1015216"/>
            <a:ext cx="1015200" cy="10152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5" name="Google Shape;15;p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398214" y="1165560"/>
            <a:ext cx="476350" cy="714544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Google Shape;16;p2"/>
          <p:cNvSpPr/>
          <p:nvPr/>
        </p:nvSpPr>
        <p:spPr>
          <a:xfrm rot="10800000">
            <a:off x="7112428" y="1797"/>
            <a:ext cx="1015200" cy="101520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7" name="Google Shape;17;p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155975" y="1877151"/>
            <a:ext cx="4076400" cy="106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1"/>
          <p:cNvSpPr/>
          <p:nvPr/>
        </p:nvSpPr>
        <p:spPr>
          <a:xfrm>
            <a:off x="4572000" y="-175"/>
            <a:ext cx="4572000" cy="51435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" name="Google Shape;76;p11"/>
          <p:cNvSpPr txBox="1">
            <a:spLocks noGrp="1"/>
          </p:cNvSpPr>
          <p:nvPr>
            <p:ph type="title"/>
          </p:nvPr>
        </p:nvSpPr>
        <p:spPr>
          <a:xfrm>
            <a:off x="265500" y="1151100"/>
            <a:ext cx="4045200" cy="156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77" name="Google Shape;77;p11"/>
          <p:cNvSpPr txBox="1">
            <a:spLocks noGrp="1"/>
          </p:cNvSpPr>
          <p:nvPr>
            <p:ph type="subTitle" idx="1"/>
          </p:nvPr>
        </p:nvSpPr>
        <p:spPr>
          <a:xfrm>
            <a:off x="265500" y="2769001"/>
            <a:ext cx="4045200" cy="12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78" name="Google Shape;78;p11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marL="914400" lvl="1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marL="1371600" lvl="2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marL="1828800" lvl="3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2286000" lvl="4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marL="2743200" lvl="5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marL="3200400" lvl="6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79" name="Google Shape;79;p11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80" name="Google Shape;80;p1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223025" y="-6"/>
            <a:ext cx="920975" cy="914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1" name="Google Shape;81;p1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90400" y="4409447"/>
            <a:ext cx="2575125" cy="67467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bg>
      <p:bgPr>
        <a:gradFill>
          <a:gsLst>
            <a:gs pos="0">
              <a:srgbClr val="003778"/>
            </a:gs>
            <a:gs pos="100000">
              <a:srgbClr val="00183C"/>
            </a:gs>
          </a:gsLst>
          <a:lin ang="2700006" scaled="0"/>
        </a:gradFill>
        <a:effectLst/>
      </p:bgPr>
    </p:bg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3" name="Google Shape;83;p12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84" name="Google Shape;84;p12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5" name="Google Shape;85;p12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6" name="Google Shape;86;p12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7" name="Google Shape;87;p12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88" name="Google Shape;88;p12"/>
          <p:cNvSpPr txBox="1">
            <a:spLocks noGrp="1"/>
          </p:cNvSpPr>
          <p:nvPr>
            <p:ph type="title" hasCustomPrompt="1"/>
          </p:nvPr>
        </p:nvSpPr>
        <p:spPr>
          <a:xfrm>
            <a:off x="311700" y="1256050"/>
            <a:ext cx="8520600" cy="203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89" name="Google Shape;89;p12"/>
          <p:cNvSpPr txBox="1">
            <a:spLocks noGrp="1"/>
          </p:cNvSpPr>
          <p:nvPr>
            <p:ph type="body" idx="1"/>
          </p:nvPr>
        </p:nvSpPr>
        <p:spPr>
          <a:xfrm>
            <a:off x="311700" y="3369225"/>
            <a:ext cx="8520600" cy="12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marL="914400" lvl="1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marL="1371600" lvl="2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marL="1828800" lvl="3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2286000" lvl="4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marL="2743200" lvl="5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marL="3200400" lvl="6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90" name="Google Shape;90;p12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91" name="Google Shape;91;p1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460425" y="301096"/>
            <a:ext cx="286575" cy="4298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3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Page Dark" type="title">
  <p:cSld name="TITLE">
    <p:bg>
      <p:bgPr>
        <a:gradFill>
          <a:gsLst>
            <a:gs pos="0">
              <a:srgbClr val="003778"/>
            </a:gs>
            <a:gs pos="100000">
              <a:srgbClr val="00183C"/>
            </a:gs>
          </a:gsLst>
          <a:lin ang="2700006" scaled="0"/>
        </a:gradFill>
        <a:effectLst/>
      </p:bgPr>
    </p:bg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4"/>
          <p:cNvSpPr/>
          <p:nvPr/>
        </p:nvSpPr>
        <p:spPr>
          <a:xfrm>
            <a:off x="8128803" y="-9"/>
            <a:ext cx="1015200" cy="1015200"/>
          </a:xfrm>
          <a:prstGeom prst="rect">
            <a:avLst/>
          </a:prstGeom>
          <a:solidFill>
            <a:srgbClr val="F6F7F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6" name="Google Shape;96;p14"/>
          <p:cNvSpPr/>
          <p:nvPr/>
        </p:nvSpPr>
        <p:spPr>
          <a:xfrm>
            <a:off x="8128828" y="1791"/>
            <a:ext cx="1015200" cy="1015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7" name="Google Shape;97;p14"/>
          <p:cNvSpPr/>
          <p:nvPr/>
        </p:nvSpPr>
        <p:spPr>
          <a:xfrm rot="10800000">
            <a:off x="7112428" y="1797"/>
            <a:ext cx="1015200" cy="101520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8" name="Google Shape;98;p14"/>
          <p:cNvSpPr/>
          <p:nvPr/>
        </p:nvSpPr>
        <p:spPr>
          <a:xfrm rot="10800000">
            <a:off x="8127625" y="2030450"/>
            <a:ext cx="1017600" cy="1017600"/>
          </a:xfrm>
          <a:prstGeom prst="rtTriangle">
            <a:avLst/>
          </a:pr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9" name="Google Shape;99;p14"/>
          <p:cNvSpPr/>
          <p:nvPr/>
        </p:nvSpPr>
        <p:spPr>
          <a:xfrm>
            <a:off x="7605025" y="600"/>
            <a:ext cx="1014000" cy="10140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0" name="Google Shape;100;p14"/>
          <p:cNvSpPr/>
          <p:nvPr/>
        </p:nvSpPr>
        <p:spPr>
          <a:xfrm>
            <a:off x="8128803" y="1015216"/>
            <a:ext cx="1015200" cy="10152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01" name="Google Shape;101;p1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398214" y="1165560"/>
            <a:ext cx="476350" cy="714544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" name="Google Shape;102;p1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 rot="10800000">
            <a:off x="-4" y="4155124"/>
            <a:ext cx="988375" cy="9883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3" name="Google Shape;103;p14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336200" y="1880100"/>
            <a:ext cx="4471598" cy="11375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15"/>
          <p:cNvSpPr txBox="1">
            <a:spLocks noGrp="1"/>
          </p:cNvSpPr>
          <p:nvPr>
            <p:ph type="body" idx="1"/>
          </p:nvPr>
        </p:nvSpPr>
        <p:spPr>
          <a:xfrm>
            <a:off x="319500" y="4230575"/>
            <a:ext cx="5998800" cy="59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106" name="Google Shape;106;p15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 Dark 1">
  <p:cSld name="TITLE_3">
    <p:bg>
      <p:bgPr>
        <a:gradFill>
          <a:gsLst>
            <a:gs pos="0">
              <a:srgbClr val="42B0FF"/>
            </a:gs>
            <a:gs pos="100000">
              <a:srgbClr val="076EB8"/>
            </a:gs>
          </a:gsLst>
          <a:lin ang="13500032" scaled="0"/>
        </a:gradFill>
        <a:effectLst/>
      </p:bgPr>
    </p:bg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3"/>
          <p:cNvSpPr txBox="1">
            <a:spLocks noGrp="1"/>
          </p:cNvSpPr>
          <p:nvPr>
            <p:ph type="ctrTitle"/>
          </p:nvPr>
        </p:nvSpPr>
        <p:spPr>
          <a:xfrm>
            <a:off x="598100" y="1226378"/>
            <a:ext cx="5533500" cy="189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subTitle" idx="1"/>
          </p:nvPr>
        </p:nvSpPr>
        <p:spPr>
          <a:xfrm>
            <a:off x="598088" y="2715913"/>
            <a:ext cx="8222100" cy="43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pic>
        <p:nvPicPr>
          <p:cNvPr id="21" name="Google Shape;21;p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 rot="5400000">
            <a:off x="8312352" y="4301684"/>
            <a:ext cx="844843" cy="838800"/>
          </a:xfrm>
          <a:prstGeom prst="rect">
            <a:avLst/>
          </a:prstGeom>
          <a:noFill/>
          <a:ln>
            <a:noFill/>
          </a:ln>
        </p:spPr>
      </p:pic>
      <p:sp>
        <p:nvSpPr>
          <p:cNvPr id="22" name="Google Shape;22;p3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23" name="Google Shape;23;p3"/>
          <p:cNvSpPr/>
          <p:nvPr/>
        </p:nvSpPr>
        <p:spPr>
          <a:xfrm>
            <a:off x="8208900" y="0"/>
            <a:ext cx="935100" cy="9351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4" name="Google Shape;24;p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273800" y="3350"/>
            <a:ext cx="935100" cy="928411"/>
          </a:xfrm>
          <a:prstGeom prst="rect">
            <a:avLst/>
          </a:prstGeom>
          <a:noFill/>
          <a:ln>
            <a:noFill/>
          </a:ln>
        </p:spPr>
      </p:pic>
      <p:pic>
        <p:nvPicPr>
          <p:cNvPr id="25" name="Google Shape;25;p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05575" y="4235025"/>
            <a:ext cx="2575099" cy="65509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 Dark 2">
  <p:cSld name="TITLE_2">
    <p:bg>
      <p:bgPr>
        <a:solidFill>
          <a:schemeClr val="accent1"/>
        </a:solidFill>
        <a:effectLst/>
      </p:bgPr>
    </p:bg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4"/>
          <p:cNvSpPr txBox="1">
            <a:spLocks noGrp="1"/>
          </p:cNvSpPr>
          <p:nvPr>
            <p:ph type="ctrTitle"/>
          </p:nvPr>
        </p:nvSpPr>
        <p:spPr>
          <a:xfrm>
            <a:off x="598100" y="1226378"/>
            <a:ext cx="5533500" cy="189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28" name="Google Shape;28;p4"/>
          <p:cNvSpPr txBox="1">
            <a:spLocks noGrp="1"/>
          </p:cNvSpPr>
          <p:nvPr>
            <p:ph type="subTitle" idx="1"/>
          </p:nvPr>
        </p:nvSpPr>
        <p:spPr>
          <a:xfrm>
            <a:off x="598088" y="2715913"/>
            <a:ext cx="8222100" cy="43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pic>
        <p:nvPicPr>
          <p:cNvPr id="29" name="Google Shape;29;p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 rot="5400000">
            <a:off x="8312352" y="4301684"/>
            <a:ext cx="844843" cy="838800"/>
          </a:xfrm>
          <a:prstGeom prst="rect">
            <a:avLst/>
          </a:prstGeom>
          <a:noFill/>
          <a:ln>
            <a:noFill/>
          </a:ln>
        </p:spPr>
      </p:pic>
      <p:sp>
        <p:nvSpPr>
          <p:cNvPr id="30" name="Google Shape;30;p4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31" name="Google Shape;31;p4"/>
          <p:cNvSpPr/>
          <p:nvPr/>
        </p:nvSpPr>
        <p:spPr>
          <a:xfrm>
            <a:off x="8128803" y="-9"/>
            <a:ext cx="1015200" cy="1015200"/>
          </a:xfrm>
          <a:prstGeom prst="rect">
            <a:avLst/>
          </a:prstGeom>
          <a:solidFill>
            <a:srgbClr val="5B1DE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" name="Google Shape;32;p4"/>
          <p:cNvSpPr/>
          <p:nvPr/>
        </p:nvSpPr>
        <p:spPr>
          <a:xfrm rot="10800000">
            <a:off x="8128789" y="1015350"/>
            <a:ext cx="1015200" cy="1015200"/>
          </a:xfrm>
          <a:prstGeom prst="rtTriangl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3" name="Google Shape;33;p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05575" y="4235025"/>
            <a:ext cx="2575099" cy="65509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 Light">
  <p:cSld name="TITLE_1">
    <p:bg>
      <p:bgPr>
        <a:solidFill>
          <a:schemeClr val="lt1"/>
        </a:solidFill>
        <a:effectLst/>
      </p:bgPr>
    </p:bg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5"/>
          <p:cNvSpPr/>
          <p:nvPr/>
        </p:nvSpPr>
        <p:spPr>
          <a:xfrm>
            <a:off x="8224223" y="-12"/>
            <a:ext cx="921900" cy="9219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" name="Google Shape;36;p5"/>
          <p:cNvSpPr txBox="1">
            <a:spLocks noGrp="1"/>
          </p:cNvSpPr>
          <p:nvPr>
            <p:ph type="ctrTitle"/>
          </p:nvPr>
        </p:nvSpPr>
        <p:spPr>
          <a:xfrm>
            <a:off x="598100" y="1226378"/>
            <a:ext cx="5533500" cy="189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7" name="Google Shape;37;p5"/>
          <p:cNvSpPr txBox="1">
            <a:spLocks noGrp="1"/>
          </p:cNvSpPr>
          <p:nvPr>
            <p:ph type="subTitle" idx="1"/>
          </p:nvPr>
        </p:nvSpPr>
        <p:spPr>
          <a:xfrm>
            <a:off x="598088" y="2715913"/>
            <a:ext cx="8222100" cy="43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8" name="Google Shape;38;p5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39" name="Google Shape;39;p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03825" y="4240222"/>
            <a:ext cx="2575125" cy="67467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 1">
  <p:cSld name="SECTION_HEADER_1">
    <p:bg>
      <p:bgPr>
        <a:solidFill>
          <a:srgbClr val="F6F7FA"/>
        </a:solidFill>
        <a:effectLst/>
      </p:bgPr>
    </p:bg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6"/>
          <p:cNvSpPr/>
          <p:nvPr/>
        </p:nvSpPr>
        <p:spPr>
          <a:xfrm rot="5400000" flipH="1">
            <a:off x="-12" y="4128307"/>
            <a:ext cx="1015200" cy="1015200"/>
          </a:xfrm>
          <a:prstGeom prst="rtTriangl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2" name="Google Shape;42;p6"/>
          <p:cNvSpPr txBox="1">
            <a:spLocks noGrp="1"/>
          </p:cNvSpPr>
          <p:nvPr>
            <p:ph type="title"/>
          </p:nvPr>
        </p:nvSpPr>
        <p:spPr>
          <a:xfrm>
            <a:off x="607150" y="2148722"/>
            <a:ext cx="8222100" cy="83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44" name="Google Shape;44;p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155621" y="-1"/>
            <a:ext cx="988375" cy="9883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gradFill>
          <a:gsLst>
            <a:gs pos="0">
              <a:schemeClr val="accent2"/>
            </a:gs>
            <a:gs pos="100000">
              <a:schemeClr val="accent4"/>
            </a:gs>
          </a:gsLst>
          <a:lin ang="5400012" scaled="0"/>
        </a:gradFill>
        <a:effectLst/>
      </p:bgPr>
    </p:bg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7"/>
          <p:cNvSpPr/>
          <p:nvPr/>
        </p:nvSpPr>
        <p:spPr>
          <a:xfrm rot="5400000" flipH="1">
            <a:off x="-12" y="4128307"/>
            <a:ext cx="1015200" cy="1015200"/>
          </a:xfrm>
          <a:prstGeom prst="rtTriangl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7" name="Google Shape;47;p7"/>
          <p:cNvSpPr txBox="1">
            <a:spLocks noGrp="1"/>
          </p:cNvSpPr>
          <p:nvPr>
            <p:ph type="title"/>
          </p:nvPr>
        </p:nvSpPr>
        <p:spPr>
          <a:xfrm>
            <a:off x="598100" y="2152347"/>
            <a:ext cx="8222100" cy="83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49" name="Google Shape;49;p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128800" y="0"/>
            <a:ext cx="1015200" cy="100795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8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6614100" cy="6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8"/>
          <p:cNvSpPr txBox="1">
            <a:spLocks noGrp="1"/>
          </p:cNvSpPr>
          <p:nvPr>
            <p:ph type="body" idx="1"/>
          </p:nvPr>
        </p:nvSpPr>
        <p:spPr>
          <a:xfrm>
            <a:off x="311700" y="1229975"/>
            <a:ext cx="3999900" cy="317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53" name="Google Shape;53;p8"/>
          <p:cNvSpPr txBox="1">
            <a:spLocks noGrp="1"/>
          </p:cNvSpPr>
          <p:nvPr>
            <p:ph type="body" idx="2"/>
          </p:nvPr>
        </p:nvSpPr>
        <p:spPr>
          <a:xfrm>
            <a:off x="4832400" y="1229975"/>
            <a:ext cx="3999900" cy="317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54" name="Google Shape;54;p8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grpSp>
        <p:nvGrpSpPr>
          <p:cNvPr id="55" name="Google Shape;55;p8"/>
          <p:cNvGrpSpPr/>
          <p:nvPr/>
        </p:nvGrpSpPr>
        <p:grpSpPr>
          <a:xfrm>
            <a:off x="6971838" y="-12"/>
            <a:ext cx="2174881" cy="1450030"/>
            <a:chOff x="6098378" y="5"/>
            <a:chExt cx="3045625" cy="2030570"/>
          </a:xfrm>
        </p:grpSpPr>
        <p:sp>
          <p:nvSpPr>
            <p:cNvPr id="56" name="Google Shape;56;p8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7" name="Google Shape;57;p8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8" name="Google Shape;58;p8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9" name="Google Shape;59;p8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pic>
        <p:nvPicPr>
          <p:cNvPr id="60" name="Google Shape;60;p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675950" y="0"/>
            <a:ext cx="470775" cy="470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61" name="Google Shape;61;p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90400" y="4409447"/>
            <a:ext cx="2575125" cy="67467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9"/>
          <p:cNvSpPr/>
          <p:nvPr/>
        </p:nvSpPr>
        <p:spPr>
          <a:xfrm>
            <a:off x="8432941" y="4431167"/>
            <a:ext cx="724200" cy="724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4" name="Google Shape;64;p9"/>
          <p:cNvSpPr/>
          <p:nvPr/>
        </p:nvSpPr>
        <p:spPr>
          <a:xfrm rot="10800000">
            <a:off x="7701526" y="4431200"/>
            <a:ext cx="731400" cy="730500"/>
          </a:xfrm>
          <a:prstGeom prst="rtTriangl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5" name="Google Shape;65;p9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9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67" name="Google Shape;67;p9"/>
          <p:cNvSpPr/>
          <p:nvPr/>
        </p:nvSpPr>
        <p:spPr>
          <a:xfrm>
            <a:off x="8418600" y="0"/>
            <a:ext cx="725400" cy="7254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8" name="Google Shape;68;p9"/>
          <p:cNvSpPr txBox="1">
            <a:spLocks noGrp="1"/>
          </p:cNvSpPr>
          <p:nvPr>
            <p:ph type="body" idx="1"/>
          </p:nvPr>
        </p:nvSpPr>
        <p:spPr>
          <a:xfrm>
            <a:off x="280350" y="1266450"/>
            <a:ext cx="8520600" cy="314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pic>
        <p:nvPicPr>
          <p:cNvPr id="69" name="Google Shape;69;p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90400" y="4409447"/>
            <a:ext cx="2575125" cy="67467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0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0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73" name="Google Shape;73;p1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90400" y="4409447"/>
            <a:ext cx="2575125" cy="67467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geometric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 Light"/>
              <a:buNone/>
              <a:defRPr sz="3000" b="0" i="0" u="none" strike="noStrike" cap="none">
                <a:solidFill>
                  <a:schemeClr val="dk1"/>
                </a:solidFill>
                <a:latin typeface="Roboto Slab Light"/>
                <a:ea typeface="Roboto Slab Light"/>
                <a:cs typeface="Roboto Slab Light"/>
                <a:sym typeface="Roboto Slab Light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Roboto Slab Light"/>
              <a:buChar char="●"/>
              <a:defRPr sz="1800" i="0" u="none" strike="noStrike" cap="none">
                <a:solidFill>
                  <a:schemeClr val="dk2"/>
                </a:solidFill>
                <a:latin typeface="Roboto Slab Light"/>
                <a:ea typeface="Roboto Slab Light"/>
                <a:cs typeface="Roboto Slab Light"/>
                <a:sym typeface="Roboto Slab Light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 Slab Light"/>
              <a:buChar char="○"/>
              <a:defRPr sz="1400" i="0" u="none" strike="noStrike" cap="none">
                <a:solidFill>
                  <a:schemeClr val="dk2"/>
                </a:solidFill>
                <a:latin typeface="Roboto Slab Light"/>
                <a:ea typeface="Roboto Slab Light"/>
                <a:cs typeface="Roboto Slab Light"/>
                <a:sym typeface="Roboto Slab Light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 Slab Light"/>
              <a:buChar char="■"/>
              <a:defRPr sz="1400" i="0" u="none" strike="noStrike" cap="none">
                <a:solidFill>
                  <a:schemeClr val="dk2"/>
                </a:solidFill>
                <a:latin typeface="Roboto Slab Light"/>
                <a:ea typeface="Roboto Slab Light"/>
                <a:cs typeface="Roboto Slab Light"/>
                <a:sym typeface="Roboto Slab Light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 Slab Light"/>
              <a:buChar char="●"/>
              <a:defRPr sz="1400" i="0" u="none" strike="noStrike" cap="none">
                <a:solidFill>
                  <a:schemeClr val="dk2"/>
                </a:solidFill>
                <a:latin typeface="Roboto Slab Light"/>
                <a:ea typeface="Roboto Slab Light"/>
                <a:cs typeface="Roboto Slab Light"/>
                <a:sym typeface="Roboto Slab Light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 Slab Light"/>
              <a:buChar char="○"/>
              <a:defRPr sz="1400" i="0" u="none" strike="noStrike" cap="none">
                <a:solidFill>
                  <a:schemeClr val="dk2"/>
                </a:solidFill>
                <a:latin typeface="Roboto Slab Light"/>
                <a:ea typeface="Roboto Slab Light"/>
                <a:cs typeface="Roboto Slab Light"/>
                <a:sym typeface="Roboto Slab Light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 Slab Light"/>
              <a:buChar char="■"/>
              <a:defRPr sz="1400" i="0" u="none" strike="noStrike" cap="none">
                <a:solidFill>
                  <a:schemeClr val="dk2"/>
                </a:solidFill>
                <a:latin typeface="Roboto Slab Light"/>
                <a:ea typeface="Roboto Slab Light"/>
                <a:cs typeface="Roboto Slab Light"/>
                <a:sym typeface="Roboto Slab Light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 Slab Light"/>
              <a:buChar char="●"/>
              <a:defRPr sz="1400" i="0" u="none" strike="noStrike" cap="none">
                <a:solidFill>
                  <a:schemeClr val="dk2"/>
                </a:solidFill>
                <a:latin typeface="Roboto Slab Light"/>
                <a:ea typeface="Roboto Slab Light"/>
                <a:cs typeface="Roboto Slab Light"/>
                <a:sym typeface="Roboto Slab Light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 Slab Light"/>
              <a:buChar char="○"/>
              <a:defRPr sz="1400" i="0" u="none" strike="noStrike" cap="none">
                <a:solidFill>
                  <a:schemeClr val="dk2"/>
                </a:solidFill>
                <a:latin typeface="Roboto Slab Light"/>
                <a:ea typeface="Roboto Slab Light"/>
                <a:cs typeface="Roboto Slab Light"/>
                <a:sym typeface="Roboto Slab Light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 Slab Light"/>
              <a:buChar char="■"/>
              <a:defRPr sz="1400" i="0" u="none" strike="noStrike" cap="none">
                <a:solidFill>
                  <a:schemeClr val="dk2"/>
                </a:solidFill>
                <a:latin typeface="Roboto Slab Light"/>
                <a:ea typeface="Roboto Slab Light"/>
                <a:cs typeface="Roboto Slab Light"/>
                <a:sym typeface="Roboto Slab Light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2B4C8B-30D4-0AA8-D128-B7501E2D73F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38D47F-0498-0CD0-EC9B-CFBA66958CA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3134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904978-B6BF-8A86-FF14-6A1592C685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4753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0DFD13-8E8B-85BE-3BD0-13E2EAD347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2D117E9-3F82-9F65-7E63-59FC0E62CC1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55B22AE-DADE-BCBC-C824-7C1EEB42044A}"/>
              </a:ext>
            </a:extLst>
          </p:cNvPr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7533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EC8668-C52E-1A83-EB79-5E641250EF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307AB5-D5C0-754B-3F8B-DC017840AA3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06209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364172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504C59DD-5FAF-7536-E8F2-D4A21D466BF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34529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7557079-98DE-2DF8-8A8D-A021C66FF1C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56DFED04-91B7-8E84-1BE8-2A16A6D30F3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6581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EAC63E-74A3-6967-AA9B-53A1DB5E2B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1074CD0-B815-EA2E-D833-526654745C1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24791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9412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37476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1A22A2-9B96-4A66-F8F5-CCCF47583A5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2275213-3D77-96DA-61AE-D74EE876968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70881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2C3782-6F04-01DD-563B-81E650439A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1184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7E93C0-5965-D669-4960-FB8FC97751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50874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ADA179-9AA5-AD1F-81DF-F936CFD676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04916F-99FE-B202-AD8A-6630746EDCC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AA466BC-B238-0836-D4F0-A7F7360A79FE}"/>
              </a:ext>
            </a:extLst>
          </p:cNvPr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367663"/>
      </p:ext>
    </p:extLst>
  </p:cSld>
  <p:clrMapOvr>
    <a:masterClrMapping/>
  </p:clrMapOvr>
</p:sld>
</file>

<file path=ppt/theme/theme1.xml><?xml version="1.0" encoding="utf-8"?>
<a:theme xmlns:a="http://schemas.openxmlformats.org/drawingml/2006/main" name="LFESS Theme 2023">
  <a:themeElements>
    <a:clrScheme name="Geometric">
      <a:dk1>
        <a:srgbClr val="222222"/>
      </a:dk1>
      <a:lt1>
        <a:srgbClr val="FFFFFF"/>
      </a:lt1>
      <a:dk2>
        <a:srgbClr val="434343"/>
      </a:dk2>
      <a:lt2>
        <a:srgbClr val="999999"/>
      </a:lt2>
      <a:accent1>
        <a:srgbClr val="003778"/>
      </a:accent1>
      <a:accent2>
        <a:srgbClr val="0094FF"/>
      </a:accent2>
      <a:accent3>
        <a:srgbClr val="5B1DE7"/>
      </a:accent3>
      <a:accent4>
        <a:srgbClr val="12E2E2"/>
      </a:accent4>
      <a:accent5>
        <a:srgbClr val="FF00AA"/>
      </a:accent5>
      <a:accent6>
        <a:srgbClr val="ACDE1F"/>
      </a:accent6>
      <a:hlink>
        <a:srgbClr val="0077CC"/>
      </a:hlink>
      <a:folHlink>
        <a:srgbClr val="F0629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Macintosh PowerPoint</Application>
  <PresentationFormat>On-screen Show (16:9)</PresentationFormat>
  <Paragraphs>0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Roboto Slab Light</vt:lpstr>
      <vt:lpstr>Arial</vt:lpstr>
      <vt:lpstr>Roboto</vt:lpstr>
      <vt:lpstr>LFESS Theme 2023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John Mertic</cp:lastModifiedBy>
  <cp:revision>1</cp:revision>
  <dcterms:modified xsi:type="dcterms:W3CDTF">2023-12-11T14:54:28Z</dcterms:modified>
</cp:coreProperties>
</file>