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6"/>
  </p:notesMasterIdLst>
  <p:sldIdLst>
    <p:sldId id="280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5143500" type="screen16x9"/>
  <p:notesSz cx="6858000" cy="9144000"/>
  <p:embeddedFontLst>
    <p:embeddedFont>
      <p:font typeface="Roboto" panose="02000000000000000000" pitchFamily="2" charset="0"/>
      <p:regular r:id="rId17"/>
      <p:bold r:id="rId18"/>
      <p:italic r:id="rId19"/>
      <p:boldItalic r:id="rId20"/>
    </p:embeddedFont>
    <p:embeddedFont>
      <p:font typeface="Roboto Slab Light" panose="020F0302020204030204" pitchFamily="34" charset="0"/>
      <p:regular r:id="rId21"/>
      <p:bold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1"/>
    <p:restoredTop sz="94694"/>
  </p:normalViewPr>
  <p:slideViewPr>
    <p:cSldViewPr snapToGrid="0">
      <p:cViewPr varScale="1">
        <p:scale>
          <a:sx n="172" d="100"/>
          <a:sy n="172" d="100"/>
        </p:scale>
        <p:origin x="46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Page Light">
  <p:cSld name="TITLE_4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128803" y="-9"/>
            <a:ext cx="1015200" cy="1015200"/>
          </a:xfrm>
          <a:prstGeom prst="rect">
            <a:avLst/>
          </a:prstGeom>
          <a:solidFill>
            <a:srgbClr val="F6F7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8128828" y="1791"/>
            <a:ext cx="1015200" cy="1015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 rot="10800000">
            <a:off x="8127625" y="2030450"/>
            <a:ext cx="1017600" cy="10176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7605025" y="600"/>
            <a:ext cx="1014000" cy="1014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8128803" y="1015216"/>
            <a:ext cx="1015200" cy="1015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98214" y="1165560"/>
            <a:ext cx="476350" cy="714544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/>
          <p:nvPr/>
        </p:nvSpPr>
        <p:spPr>
          <a:xfrm rot="10800000">
            <a:off x="7112428" y="1797"/>
            <a:ext cx="1015200" cy="10152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EB3FBC24-7F32-58A7-3821-E9E74C91441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33821" b="33582"/>
          <a:stretch/>
        </p:blipFill>
        <p:spPr>
          <a:xfrm>
            <a:off x="2304106" y="2109711"/>
            <a:ext cx="4535787" cy="9240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1"/>
          <p:cNvSpPr txBox="1">
            <a:spLocks noGrp="1"/>
          </p:cNvSpPr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0" name="Google Shape;80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23025" y="-6"/>
            <a:ext cx="920975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B36CCA88-6CFD-096E-0F99-B02BB905C9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33821" b="33582"/>
          <a:stretch/>
        </p:blipFill>
        <p:spPr>
          <a:xfrm>
            <a:off x="190400" y="4468847"/>
            <a:ext cx="2919211" cy="5947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gradFill>
          <a:gsLst>
            <a:gs pos="0">
              <a:srgbClr val="003778"/>
            </a:gs>
            <a:gs pos="100000">
              <a:srgbClr val="00183C"/>
            </a:gs>
          </a:gsLst>
          <a:lin ang="2700006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84" name="Google Shape;84;p1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8" name="Google Shape;88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9" name="Google Shape;89;p12"/>
          <p:cNvSpPr txBox="1">
            <a:spLocks noGrp="1"/>
          </p:cNvSpPr>
          <p:nvPr>
            <p:ph type="body" idx="1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60425" y="301096"/>
            <a:ext cx="286575" cy="42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Page Dark" type="title">
  <p:cSld name="TITLE">
    <p:bg>
      <p:bgPr>
        <a:gradFill>
          <a:gsLst>
            <a:gs pos="0">
              <a:srgbClr val="003778"/>
            </a:gs>
            <a:gs pos="100000">
              <a:srgbClr val="00183C"/>
            </a:gs>
          </a:gsLst>
          <a:lin ang="2700006" scaled="0"/>
        </a:gra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/>
          <p:nvPr/>
        </p:nvSpPr>
        <p:spPr>
          <a:xfrm>
            <a:off x="8128803" y="-9"/>
            <a:ext cx="1015200" cy="1015200"/>
          </a:xfrm>
          <a:prstGeom prst="rect">
            <a:avLst/>
          </a:prstGeom>
          <a:solidFill>
            <a:srgbClr val="F6F7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8128828" y="1791"/>
            <a:ext cx="1015200" cy="1015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/>
          <p:nvPr/>
        </p:nvSpPr>
        <p:spPr>
          <a:xfrm rot="10800000">
            <a:off x="7112428" y="1797"/>
            <a:ext cx="1015200" cy="10152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/>
          <p:nvPr/>
        </p:nvSpPr>
        <p:spPr>
          <a:xfrm rot="10800000">
            <a:off x="8127625" y="2030450"/>
            <a:ext cx="1017600" cy="10176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7605025" y="600"/>
            <a:ext cx="1014000" cy="10140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8128803" y="1015216"/>
            <a:ext cx="1015200" cy="1015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98214" y="1165560"/>
            <a:ext cx="476350" cy="7145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-4" y="4155124"/>
            <a:ext cx="988375" cy="988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4CDCA8D-C5F1-84E8-4984-BFA6B6D2C1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30921" b="27894"/>
          <a:stretch/>
        </p:blipFill>
        <p:spPr>
          <a:xfrm>
            <a:off x="2336201" y="1996247"/>
            <a:ext cx="4471598" cy="11510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06" name="Google Shape;106;p15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Dark 1">
  <p:cSld name="TITLE_3">
    <p:bg>
      <p:bgPr>
        <a:gradFill>
          <a:gsLst>
            <a:gs pos="0">
              <a:srgbClr val="42B0FF"/>
            </a:gs>
            <a:gs pos="100000">
              <a:srgbClr val="076EB8"/>
            </a:gs>
          </a:gsLst>
          <a:lin ang="13500032" scaled="0"/>
        </a:gra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ctrTitle"/>
          </p:nvPr>
        </p:nvSpPr>
        <p:spPr>
          <a:xfrm>
            <a:off x="598100" y="1226378"/>
            <a:ext cx="5533500" cy="18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5400000">
            <a:off x="8312352" y="4301684"/>
            <a:ext cx="844843" cy="83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8208900" y="0"/>
            <a:ext cx="935100" cy="935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73800" y="3350"/>
            <a:ext cx="935100" cy="928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E838294C-6D92-DB88-0D45-2147F53F20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30921" b="27894"/>
          <a:stretch/>
        </p:blipFill>
        <p:spPr>
          <a:xfrm>
            <a:off x="705575" y="4153473"/>
            <a:ext cx="2861819" cy="7366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Dark 2">
  <p:cSld name="TITLE_2">
    <p:bg>
      <p:bgPr>
        <a:solidFill>
          <a:schemeClr val="accen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C81361DB-7779-EE59-7C7B-04122B49D6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0921" b="27894"/>
          <a:stretch/>
        </p:blipFill>
        <p:spPr>
          <a:xfrm>
            <a:off x="705575" y="4153473"/>
            <a:ext cx="2861819" cy="736643"/>
          </a:xfrm>
          <a:prstGeom prst="rect">
            <a:avLst/>
          </a:prstGeom>
        </p:spPr>
      </p:pic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598100" y="1226378"/>
            <a:ext cx="5533500" cy="18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8312352" y="4301684"/>
            <a:ext cx="844843" cy="8388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" name="Google Shape;31;p4"/>
          <p:cNvSpPr/>
          <p:nvPr/>
        </p:nvSpPr>
        <p:spPr>
          <a:xfrm>
            <a:off x="8128803" y="-9"/>
            <a:ext cx="1015200" cy="1015200"/>
          </a:xfrm>
          <a:prstGeom prst="rect">
            <a:avLst/>
          </a:prstGeom>
          <a:solidFill>
            <a:srgbClr val="5B1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/>
          <p:nvPr/>
        </p:nvSpPr>
        <p:spPr>
          <a:xfrm rot="10800000">
            <a:off x="8128789" y="1015350"/>
            <a:ext cx="1015200" cy="10152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Light">
  <p:cSld name="TITLE_1">
    <p:bg>
      <p:bgPr>
        <a:solidFill>
          <a:schemeClr val="lt1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/>
          <p:nvPr/>
        </p:nvSpPr>
        <p:spPr>
          <a:xfrm>
            <a:off x="8224223" y="-12"/>
            <a:ext cx="921900" cy="921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5"/>
          <p:cNvSpPr txBox="1">
            <a:spLocks noGrp="1"/>
          </p:cNvSpPr>
          <p:nvPr>
            <p:ph type="ctrTitle"/>
          </p:nvPr>
        </p:nvSpPr>
        <p:spPr>
          <a:xfrm>
            <a:off x="598100" y="1226378"/>
            <a:ext cx="5533500" cy="18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9B882CE2-9C97-13BA-629B-0604E3B9DF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3821" b="33582"/>
          <a:stretch/>
        </p:blipFill>
        <p:spPr>
          <a:xfrm>
            <a:off x="703825" y="4216088"/>
            <a:ext cx="2919211" cy="5947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bg>
      <p:bgPr>
        <a:solidFill>
          <a:srgbClr val="F6F7FA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 rot="5400000" flipH="1">
            <a:off x="-12" y="4128307"/>
            <a:ext cx="1015200" cy="10152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07150" y="2148722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4" name="Google Shape;44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155621" y="-1"/>
            <a:ext cx="988375" cy="98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chemeClr val="accent2"/>
            </a:gs>
            <a:gs pos="100000">
              <a:schemeClr val="accent4"/>
            </a:gs>
          </a:gsLst>
          <a:lin ang="5400012" scaled="0"/>
        </a:gra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 rot="5400000" flipH="1">
            <a:off x="-12" y="4128307"/>
            <a:ext cx="1015200" cy="10152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9" name="Google Shape;49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128800" y="0"/>
            <a:ext cx="1015200" cy="10079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66141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1"/>
          </p:nvPr>
        </p:nvSpPr>
        <p:spPr>
          <a:xfrm>
            <a:off x="311700" y="1229975"/>
            <a:ext cx="39999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2"/>
          </p:nvPr>
        </p:nvSpPr>
        <p:spPr>
          <a:xfrm>
            <a:off x="4832400" y="1229975"/>
            <a:ext cx="39999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5" name="Google Shape;55;p8"/>
          <p:cNvGrpSpPr/>
          <p:nvPr/>
        </p:nvGrpSpPr>
        <p:grpSpPr>
          <a:xfrm>
            <a:off x="6971838" y="-12"/>
            <a:ext cx="2174881" cy="1450030"/>
            <a:chOff x="6098378" y="5"/>
            <a:chExt cx="3045625" cy="2030570"/>
          </a:xfrm>
        </p:grpSpPr>
        <p:sp>
          <p:nvSpPr>
            <p:cNvPr id="56" name="Google Shape;56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60" name="Google Shape;60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75950" y="0"/>
            <a:ext cx="470775" cy="47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C22B3441-ADD0-CA51-7D5C-3327439E16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33821" b="33582"/>
          <a:stretch/>
        </p:blipFill>
        <p:spPr>
          <a:xfrm>
            <a:off x="190400" y="4468847"/>
            <a:ext cx="2919211" cy="5947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/>
          <p:nvPr/>
        </p:nvSpPr>
        <p:spPr>
          <a:xfrm>
            <a:off x="8432941" y="4431167"/>
            <a:ext cx="724200" cy="724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9"/>
          <p:cNvSpPr/>
          <p:nvPr/>
        </p:nvSpPr>
        <p:spPr>
          <a:xfrm rot="10800000">
            <a:off x="7701526" y="4431200"/>
            <a:ext cx="731400" cy="7305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9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9"/>
          <p:cNvSpPr/>
          <p:nvPr/>
        </p:nvSpPr>
        <p:spPr>
          <a:xfrm>
            <a:off x="8418600" y="0"/>
            <a:ext cx="725400" cy="725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1"/>
          </p:nvPr>
        </p:nvSpPr>
        <p:spPr>
          <a:xfrm>
            <a:off x="280350" y="1266450"/>
            <a:ext cx="8520600" cy="31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0840B4CE-6204-6BDD-B8A5-3B986FB3BA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3821" b="33582"/>
          <a:stretch/>
        </p:blipFill>
        <p:spPr>
          <a:xfrm>
            <a:off x="190400" y="4468847"/>
            <a:ext cx="2919211" cy="5947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8C32D94A-7F1C-2562-9701-6ECDEC1A74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3821" b="33582"/>
          <a:stretch/>
        </p:blipFill>
        <p:spPr>
          <a:xfrm>
            <a:off x="190400" y="4468847"/>
            <a:ext cx="2919211" cy="59473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eometr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 Light"/>
              <a:buNone/>
              <a:defRPr sz="3000" b="0" i="0" u="none" strike="noStrike" cap="none">
                <a:solidFill>
                  <a:schemeClr val="dk1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 Slab Light"/>
              <a:buChar char="●"/>
              <a:defRPr sz="18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Slab Light"/>
              <a:buChar char="○"/>
              <a:defRPr sz="14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Slab Light"/>
              <a:buChar char="■"/>
              <a:defRPr sz="14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Slab Light"/>
              <a:buChar char="●"/>
              <a:defRPr sz="14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Slab Light"/>
              <a:buChar char="○"/>
              <a:defRPr sz="14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Slab Light"/>
              <a:buChar char="■"/>
              <a:defRPr sz="14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Slab Light"/>
              <a:buChar char="●"/>
              <a:defRPr sz="14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Slab Light"/>
              <a:buChar char="○"/>
              <a:defRPr sz="14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Slab Light"/>
              <a:buChar char="■"/>
              <a:defRPr sz="1400" i="0" u="none" strike="noStrike" cap="none">
                <a:solidFill>
                  <a:schemeClr val="dk2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B4C8B-30D4-0AA8-D128-B7501E2D73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38D47F-0498-0CD0-EC9B-CFBA66958C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13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04978-B6BF-8A86-FF14-6A1592C68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5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DFD13-8E8B-85BE-3BD0-13E2EAD34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D117E9-3F82-9F65-7E63-59FC0E62CC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5B22AE-DADE-BCBC-C824-7C1EEB42044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53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C8668-C52E-1A83-EB79-5E641250E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07AB5-D5C0-754B-3F8B-DC017840AA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20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6417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04C59DD-5FAF-7536-E8F2-D4A21D466B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52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557079-98DE-2DF8-8A8D-A021C66FF1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6DFED04-91B7-8E84-1BE8-2A16A6D30F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5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AC63E-74A3-6967-AA9B-53A1DB5E2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74CD0-B815-EA2E-D833-526654745C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79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1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3747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22A2-9B96-4A66-F8F5-CCCF47583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75213-3D77-96DA-61AE-D74EE87696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88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C3782-6F04-01DD-563B-81E650439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18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93C0-5965-D669-4960-FB8FC9775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87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DA179-9AA5-AD1F-81DF-F936CFD67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4916F-99FE-B202-AD8A-6630746EDC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466BC-B238-0836-D4F0-A7F7360A79FE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7663"/>
      </p:ext>
    </p:extLst>
  </p:cSld>
  <p:clrMapOvr>
    <a:masterClrMapping/>
  </p:clrMapOvr>
</p:sld>
</file>

<file path=ppt/theme/theme1.xml><?xml version="1.0" encoding="utf-8"?>
<a:theme xmlns:a="http://schemas.openxmlformats.org/drawingml/2006/main" name="LFESS Theme 2024">
  <a:themeElements>
    <a:clrScheme name="Geometric">
      <a:dk1>
        <a:srgbClr val="222222"/>
      </a:dk1>
      <a:lt1>
        <a:srgbClr val="FFFFFF"/>
      </a:lt1>
      <a:dk2>
        <a:srgbClr val="434343"/>
      </a:dk2>
      <a:lt2>
        <a:srgbClr val="999999"/>
      </a:lt2>
      <a:accent1>
        <a:srgbClr val="003778"/>
      </a:accent1>
      <a:accent2>
        <a:srgbClr val="0094FF"/>
      </a:accent2>
      <a:accent3>
        <a:srgbClr val="5B1DE7"/>
      </a:accent3>
      <a:accent4>
        <a:srgbClr val="12E2E2"/>
      </a:accent4>
      <a:accent5>
        <a:srgbClr val="FF00AA"/>
      </a:accent5>
      <a:accent6>
        <a:srgbClr val="ACDE1F"/>
      </a:accent6>
      <a:hlink>
        <a:srgbClr val="0077CC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On-screen Show (16:9)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Roboto Slab Light</vt:lpstr>
      <vt:lpstr>Roboto</vt:lpstr>
      <vt:lpstr>LFESS Theme 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John Mertic</cp:lastModifiedBy>
  <cp:revision>3</cp:revision>
  <dcterms:modified xsi:type="dcterms:W3CDTF">2024-06-07T15:05:14Z</dcterms:modified>
</cp:coreProperties>
</file>